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6351" autoAdjust="0"/>
  </p:normalViewPr>
  <p:slideViewPr>
    <p:cSldViewPr snapToGrid="0" snapToObjects="1">
      <p:cViewPr varScale="1">
        <p:scale>
          <a:sx n="47" d="100"/>
          <a:sy n="47" d="100"/>
        </p:scale>
        <p:origin x="-16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BBDA9-A696-8C4F-8DD8-D9D224E03F1F}" type="datetimeFigureOut">
              <a:rPr lang="en-US" smtClean="0"/>
              <a:t>2/19/13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ED0371-97EA-B143-B3BC-714C1616D1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38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opening</a:t>
            </a:r>
            <a:r>
              <a:rPr lang="en-US" baseline="0" dirty="0" smtClean="0"/>
              <a:t> of the movie will include a creative title placement with a picture of me at work!</a:t>
            </a:r>
          </a:p>
          <a:p>
            <a:endParaRPr lang="en-US" baseline="0" dirty="0" smtClean="0"/>
          </a:p>
          <a:p>
            <a:r>
              <a:rPr lang="en-US" baseline="0" dirty="0" smtClean="0"/>
              <a:t>My selected music will come in at 4 seconds into the first slide. Once my picture appears.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ED0371-97EA-B143-B3BC-714C1616D10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758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slide will state the introduction of me as an employee.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“Why hire me?”</a:t>
            </a:r>
          </a:p>
          <a:p>
            <a:r>
              <a:rPr lang="en-US" baseline="0" dirty="0" smtClean="0"/>
              <a:t>“The answer… simple”</a:t>
            </a:r>
          </a:p>
          <a:p>
            <a:r>
              <a:rPr lang="en-US" dirty="0" smtClean="0"/>
              <a:t>“The</a:t>
            </a:r>
            <a:r>
              <a:rPr lang="en-US" baseline="0" dirty="0" smtClean="0"/>
              <a:t> </a:t>
            </a:r>
            <a:r>
              <a:rPr lang="en-US" dirty="0" smtClean="0"/>
              <a:t>attitude</a:t>
            </a:r>
            <a:r>
              <a:rPr lang="en-US" baseline="0" dirty="0" smtClean="0"/>
              <a:t> and energy that I bring to the workplace day to day, is unmatched by the common employee.”</a:t>
            </a:r>
          </a:p>
          <a:p>
            <a:r>
              <a:rPr lang="en-US" baseline="0" dirty="0" smtClean="0"/>
              <a:t> “Most people think about jobs as a nine to five, where as I on the other hand posses the maturity to understand that if you don</a:t>
            </a:r>
            <a:r>
              <a:rPr lang="fr-FR" baseline="0" dirty="0" smtClean="0"/>
              <a:t>’</a:t>
            </a:r>
            <a:r>
              <a:rPr lang="en-US" baseline="0" dirty="0" smtClean="0"/>
              <a:t>t love what you do, then why do it? “</a:t>
            </a:r>
          </a:p>
          <a:p>
            <a:r>
              <a:rPr lang="en-US" baseline="0" dirty="0" smtClean="0"/>
              <a:t>“Being an upbeat, goal oriented and task accomplishing employee is what I bring to the workplace day in and day out.”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visual of the slide will be me at a cubical type work situation with people walking by while I get work done at a desk and seem upbeat and happy. I am getting along with the employees as they go about their day and I pursue my work.</a:t>
            </a:r>
          </a:p>
          <a:p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ED0371-97EA-B143-B3BC-714C1616D10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914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start of this slide will open</a:t>
            </a:r>
            <a:r>
              <a:rPr lang="en-US" baseline="0" dirty="0" smtClean="0"/>
              <a:t> with my work experience as a carpenter.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“When</a:t>
            </a:r>
            <a:r>
              <a:rPr lang="en-US" baseline="0" dirty="0" smtClean="0"/>
              <a:t> I brainstormed about the topic of why should be hired by an employer, I thought about what makes me different from others?”</a:t>
            </a:r>
          </a:p>
          <a:p>
            <a:r>
              <a:rPr lang="en-US" baseline="0" dirty="0" smtClean="0"/>
              <a:t>“The key difference that I possess is the energy to come to work day in and day out and bring passion to the project at hand.”</a:t>
            </a:r>
          </a:p>
          <a:p>
            <a:r>
              <a:rPr lang="en-US" baseline="0" dirty="0" smtClean="0"/>
              <a:t>“My key example that exemplifies the way I can keep myself and the people around me in a high energy state of motivation is my job as a carpenter in Philadelphia, as a part of the Union of Carpenters at Lincoln Financial Field.”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ED0371-97EA-B143-B3BC-714C1616D10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524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next slide will be a video</a:t>
            </a:r>
            <a:r>
              <a:rPr lang="en-US" baseline="0" dirty="0" smtClean="0"/>
              <a:t> of me taking action in the workplace as I did in Philadelphia day in and day out, while I prepared myself as an apprentice carpenter for the carpenters union.  I was in charge of my team of apprentice workers, we would be assigned a mission each day and I was always the leader of the mission to make sure each person was clear of their responsibilities.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ED0371-97EA-B143-B3BC-714C1616D10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670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“Our</a:t>
            </a:r>
            <a:r>
              <a:rPr lang="en-US" baseline="0" dirty="0" smtClean="0"/>
              <a:t> job not only included woodwork, it was intricate in the layout of a news conference room for the head coaches, wiring of speaker systems and plenty of manual labor with safety precautions. I was always last check before we left the room, the foreman always said to me “make sure it passes by his  standards and then leave the job.”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This slide will include me in a video format laying out the aspects of my job and we will immediately lead to a picture of me and my team.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ED0371-97EA-B143-B3BC-714C1616D10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5606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slide will include a quick recap of my job overall as a carpenter, explaining my potential future for a career that I have ever seen.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“ the foreman always noticed how </a:t>
            </a:r>
            <a:r>
              <a:rPr lang="en-US" baseline="0" smtClean="0"/>
              <a:t>I exemplified </a:t>
            </a:r>
            <a:r>
              <a:rPr lang="en-US" baseline="0" dirty="0" smtClean="0"/>
              <a:t>qualities of a leader” “from the day I arrived” “he loved the upbeat mood that I was always in”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music will breakdown and the a brighter note will form with the song.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This is why I am an attractive employee, “I possess knowledge, leadership skills, maturity, and an unmatched attitude and passion for what I do.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ED0371-97EA-B143-B3BC-714C1616D10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880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2/19/13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2/19/13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2/19/13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2/19/13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2/19/13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2/19/13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2/19/13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2/19/13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2/19/13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2/19/13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2/19/13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2/19/13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Why Hire 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Mike Ewanichak Jr Production.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58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 AS AN EMPLOYEE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t="8000" b="80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04731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Work Experience As A </a:t>
            </a:r>
            <a:r>
              <a:rPr lang="en-US" dirty="0" err="1" smtClean="0"/>
              <a:t>Carpentar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0875" y="1896522"/>
            <a:ext cx="6257952" cy="4693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278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Team Leader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000" y="2236139"/>
            <a:ext cx="6350000" cy="367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429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Job description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1000" y="2197099"/>
            <a:ext cx="4210976" cy="3154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436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 Closing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9306" y="2260600"/>
            <a:ext cx="5781630" cy="384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411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72</TotalTime>
  <Words>630</Words>
  <Application>Microsoft Macintosh PowerPoint</Application>
  <PresentationFormat>On-screen Show (4:3)</PresentationFormat>
  <Paragraphs>41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Adjacency</vt:lpstr>
      <vt:lpstr>Why Hire Me</vt:lpstr>
      <vt:lpstr>ME AS AN EMPLOYEE</vt:lpstr>
      <vt:lpstr>Work Experience As A Carpentar</vt:lpstr>
      <vt:lpstr>Team Leader</vt:lpstr>
      <vt:lpstr>Job description</vt:lpstr>
      <vt:lpstr>In Closing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Hire Me</dc:title>
  <dc:creator>Casandra Breda</dc:creator>
  <cp:lastModifiedBy>Casandra Breda</cp:lastModifiedBy>
  <cp:revision>6</cp:revision>
  <dcterms:created xsi:type="dcterms:W3CDTF">2013-02-20T03:53:30Z</dcterms:created>
  <dcterms:modified xsi:type="dcterms:W3CDTF">2013-02-20T05:06:16Z</dcterms:modified>
</cp:coreProperties>
</file>